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4" r:id="rId10"/>
    <p:sldId id="275" r:id="rId11"/>
    <p:sldId id="262" r:id="rId12"/>
    <p:sldId id="263" r:id="rId13"/>
    <p:sldId id="264" r:id="rId14"/>
    <p:sldId id="265" r:id="rId15"/>
    <p:sldId id="266" r:id="rId16"/>
    <p:sldId id="267" r:id="rId17"/>
    <p:sldId id="276" r:id="rId18"/>
    <p:sldId id="277" r:id="rId19"/>
    <p:sldId id="278" r:id="rId20"/>
    <p:sldId id="279" r:id="rId21"/>
    <p:sldId id="280" r:id="rId22"/>
    <p:sldId id="281" r:id="rId23"/>
    <p:sldId id="268" r:id="rId24"/>
    <p:sldId id="269" r:id="rId25"/>
    <p:sldId id="270" r:id="rId26"/>
    <p:sldId id="27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52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50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63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77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47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11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04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87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91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7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37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7058E-65CF-4CE5-9B52-1A0A395F81F6}" type="datetimeFigureOut">
              <a:rPr lang="en-AU" smtClean="0"/>
              <a:t>6/04/2021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4715-3165-4EC6-BC22-38C1995CD9A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845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Bacterial Diseases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48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4" y="0"/>
            <a:ext cx="7178675" cy="70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3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360740"/>
            <a:ext cx="7023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take a look at how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pathogenic bacteria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make us sick!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first step in infection is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bacteria entering into the body.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can occur in many different ways, such as through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mouth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(inhaling droplets that contain bacteria, or drinking or eating food that contains pathogenic bacteria).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 could also enter through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cuts in the skin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you have accidentally cut yourself.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rman/1448581664.290471g/1448581669052-57801626517048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622897"/>
            <a:ext cx="47625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556736"/>
            <a:ext cx="1076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2.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Infection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 when the bacteria that has entered the body begins 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multiply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this is called an infection. A lot of the time, the pathogen can be destroyed by the body's defence system -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the immune system.</a:t>
            </a:r>
            <a:endParaRPr lang="en-AU" sz="2400" dirty="0"/>
          </a:p>
        </p:txBody>
      </p:sp>
      <p:pic>
        <p:nvPicPr>
          <p:cNvPr id="3" name="1510005167.65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8700" y="2930525"/>
            <a:ext cx="6413500" cy="31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547638"/>
            <a:ext cx="1122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3.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sometimes the bacteria can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escape the immune system.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that the pathogen is not destroyed which allows it 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continue to grow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spread to other parts of the body.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pathogen can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cause disease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destroying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cells of the body, which results in impairment of body functions.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163.067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524" y="3705224"/>
            <a:ext cx="4651375" cy="2896139"/>
          </a:xfrm>
          <a:prstGeom prst="rect">
            <a:avLst/>
          </a:prstGeom>
        </p:spPr>
      </p:pic>
      <p:pic>
        <p:nvPicPr>
          <p:cNvPr id="4098" name="Picture 2" descr="https://www.educationperfect.com/Images/Content/Science/1370988683272-7663808-optimis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89" y="3378199"/>
            <a:ext cx="2151461" cy="32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342037"/>
            <a:ext cx="1127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pathogenic bacteria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Salmonella!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bacteria is often found in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raw meat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(usually chicken), and also in eggs. It can cause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food poisoning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people who eat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contaminated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products that have not been cooked properly.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09999768.820041g/1509999773301-2574672276325467-optimis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4" y="3111500"/>
            <a:ext cx="3883025" cy="281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510042974.721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8100" y="31115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173841"/>
            <a:ext cx="7924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Salmonella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poisoning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avoid getting infected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this pathogen as long as you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cook raw chicken and egg products properly,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heating process during cooking will kill the 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Washing hands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after touching raw meat products will also help prevent the spread of the 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food poisoning are usually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diarrhoea,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stomach pain,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vomiting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and/or fever. In severe cases, food poisoning can even be life threatening!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Chinese/1415852919.839051g/1415852965277-1489402174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55" y="2044700"/>
            <a:ext cx="3887145" cy="25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293638"/>
            <a:ext cx="1143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Staphylococcus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 had a nasty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pimple?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can blame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this!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Staphylococcus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bacteria, or “Staph” for short, are a common type of bacteria that lives on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surface of the skin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and, under the right conditions, can contribute to pimples.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German/1449647512.670831g/1449647558725-147034754894715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34925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7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00316"/>
            <a:ext cx="9644063" cy="67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4" y="102402"/>
            <a:ext cx="6804025" cy="67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7" y="130174"/>
            <a:ext cx="9929813" cy="65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252412"/>
            <a:ext cx="11056436" cy="3049588"/>
          </a:xfrm>
          <a:prstGeom prst="rect">
            <a:avLst/>
          </a:prstGeom>
        </p:spPr>
      </p:pic>
      <p:pic>
        <p:nvPicPr>
          <p:cNvPr id="3" name="1510019101.857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9880" y="3302000"/>
            <a:ext cx="5287420" cy="29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4" y="250825"/>
            <a:ext cx="11242675" cy="63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6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4" y="328612"/>
            <a:ext cx="10601325" cy="63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7" y="151576"/>
            <a:ext cx="10310813" cy="67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1400" y="532537"/>
            <a:ext cx="10604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look at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antibiotics,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a way of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treating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bacterial diseases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people have contracted them. They are not used to prevent disease, only treat it.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Maths/1467334855.058471g/1467334866763-200714576366813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36576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35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100" y="280938"/>
            <a:ext cx="11544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Antibiotics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type of medicine that can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kill bacteria.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they can be used to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treat diseases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caused by bacteria.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"Antibiotic"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literally means 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"life-killing."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alive,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antibiotics can kill them.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10044248.591781g/1510044252835-383596856134425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1" y="3238500"/>
            <a:ext cx="5432644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1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461139"/>
            <a:ext cx="11150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were first discovered in 1928 by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Alexander Fleming.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discovered them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accidentally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a Petri dish he had been growing 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Staphylococcus aureus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 on became contaminated with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mould.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noticed that the bacteria around the mould had been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killed,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thus leading to the discovery of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penicillin,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first antibiotic!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German/1470873986.880761g/1470874001681-125338760688361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20" y="4356100"/>
            <a:ext cx="3745359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5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1223139"/>
            <a:ext cx="69215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only target bacteria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work by targeting specific regions on the bacteria which will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kill or slow the growth of bacterial cells,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leaving our own body cells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unharmed.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specific structures or processes are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in bacteria and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human cells. This means that antibiotics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only target bacteria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not viruses or other pathogens.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10110306.853751g/1510110301569-195040111451805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5" y="-12700"/>
            <a:ext cx="3619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www.educationperfect.com/media/content/German/1470884804.929511g/1470884819999-1017707432822060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37338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6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23837"/>
            <a:ext cx="7581900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6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52412"/>
            <a:ext cx="10834688" cy="66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0"/>
            <a:ext cx="9050338" cy="72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401241"/>
            <a:ext cx="78105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Microorganisms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have heard of the term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'germ'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for bugs. Germs are all around us! Some have the potential to cause disease, while others do not.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biology, we use the word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'microorganism' (microbe)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describe these bugs. Microorganisms are organisms so tiny that they can only be seen with a microscope.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'pathogen'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scientific word for a microorganism that has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potential to cause disease.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09419860.59711f/1509419862292-32892443546041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23876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36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7" y="0"/>
            <a:ext cx="9282113" cy="68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1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" y="0"/>
            <a:ext cx="10866438" cy="678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63512"/>
            <a:ext cx="10755313" cy="64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219839"/>
            <a:ext cx="11252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examples of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pathogens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 viruses, bacteria, fungi and parasites.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Although we come into contact with pathogens everyday, most of the time our body's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immune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destroys them before they can cause any harm.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lesson we will be looking at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will look at the other types of pathogens in the next few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Smart Lessons.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09595036.988891g/1509595031285-2041516148914923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99" y="3186708"/>
            <a:ext cx="6188075" cy="34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6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70639"/>
            <a:ext cx="1168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 single cell organisms (this means that it only consists of one cell!) Bacteria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 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 nucleus. Instead their genetic material floats around in the cytoplasm.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also come in many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different shapes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including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rods,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cocci (spherical shaped)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spirals.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657600"/>
            <a:ext cx="9105950" cy="3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81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73440"/>
            <a:ext cx="115189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Bacteria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found in soil, water, on your dog's nose, inside you, on you, they are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everywhere!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all bacteria will cause disease. Some bacteria have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beneficial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role in our lives, like the bacteria that live in your gut which help you to break down food. These are called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non-pathogenic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also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harmful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 which can cause serious disease in humans. These are called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pathogenic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bacteria.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576619.193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00" y="378976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0" y="201612"/>
            <a:ext cx="11988370" cy="63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0"/>
            <a:ext cx="7205663" cy="681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62" y="19246"/>
            <a:ext cx="7069138" cy="68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</Words>
  <Application>Microsoft Office PowerPoint</Application>
  <PresentationFormat>Widescreen</PresentationFormat>
  <Paragraphs>65</Paragraphs>
  <Slides>32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KaTeX_Main</vt:lpstr>
      <vt:lpstr>Office Theme</vt:lpstr>
      <vt:lpstr>Bacterial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Bacterial Diseases</dc:title>
  <dc:creator>Joseph D'cruz</dc:creator>
  <cp:lastModifiedBy>Joseph D'cruz</cp:lastModifiedBy>
  <cp:revision>4</cp:revision>
  <dcterms:created xsi:type="dcterms:W3CDTF">2020-06-27T12:02:36Z</dcterms:created>
  <dcterms:modified xsi:type="dcterms:W3CDTF">2021-04-06T04:37:12Z</dcterms:modified>
</cp:coreProperties>
</file>